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Heavy crate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6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heavy crate is sitting on the ground.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23716" y="1563034"/>
            <a:ext cx="7460805" cy="5312769"/>
            <a:chOff x="823716" y="1545231"/>
            <a:chExt cx="7460805" cy="5312769"/>
          </a:xfrm>
        </p:grpSpPr>
        <p:sp>
          <p:nvSpPr>
            <p:cNvPr id="2" name="Rectangle 1"/>
            <p:cNvSpPr/>
            <p:nvPr/>
          </p:nvSpPr>
          <p:spPr>
            <a:xfrm>
              <a:off x="823716" y="1545231"/>
              <a:ext cx="7460805" cy="531276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>
                <a:rot lat="19377226" lon="3478022" rev="1755302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8" name="Picture 4" descr="Box, Crate, Packing, Packing Cas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4481" y="1727112"/>
              <a:ext cx="3950599" cy="3507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Heavy crate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72483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picture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shows the</a:t>
            </a:r>
            <a:r>
              <a:rPr lang="en-US" dirty="0" smtClean="0"/>
              <a:t> forces acting on the crate?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6733" y="1716453"/>
            <a:ext cx="7626095" cy="4058567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 txBox="1">
            <a:spLocks/>
          </p:cNvSpPr>
          <p:nvPr/>
        </p:nvSpPr>
        <p:spPr>
          <a:xfrm>
            <a:off x="4583505" y="3061373"/>
            <a:ext cx="3829323" cy="584326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only force on the crate is gravity, pulling it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downwards.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83505" y="171645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6733" y="171645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83504" y="376813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6733" y="376813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7"/>
          <p:cNvSpPr txBox="1">
            <a:spLocks/>
          </p:cNvSpPr>
          <p:nvPr/>
        </p:nvSpPr>
        <p:spPr>
          <a:xfrm>
            <a:off x="786733" y="3061373"/>
            <a:ext cx="3829323" cy="584326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There are no forces acting on the crate.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 Placeholder 17"/>
          <p:cNvSpPr txBox="1">
            <a:spLocks/>
          </p:cNvSpPr>
          <p:nvPr/>
        </p:nvSpPr>
        <p:spPr>
          <a:xfrm>
            <a:off x="786733" y="5190694"/>
            <a:ext cx="3829323" cy="584326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only force on the crate is the upward push of the ground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 Placeholder 17"/>
          <p:cNvSpPr txBox="1">
            <a:spLocks/>
          </p:cNvSpPr>
          <p:nvPr/>
        </p:nvSpPr>
        <p:spPr>
          <a:xfrm>
            <a:off x="4583505" y="5190694"/>
            <a:ext cx="3829323" cy="807770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There are two forces on the crate: the downward pull of gravity, and the upward push of the ground.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798" y="1746836"/>
            <a:ext cx="2673486" cy="13249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570" y="3865716"/>
            <a:ext cx="2673486" cy="13249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798" y="3865716"/>
            <a:ext cx="2673486" cy="132497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570" y="1746836"/>
            <a:ext cx="2673486" cy="1324978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>
            <a:off x="6233236" y="1942390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own Arrow 30"/>
          <p:cNvSpPr/>
          <p:nvPr/>
        </p:nvSpPr>
        <p:spPr>
          <a:xfrm>
            <a:off x="6236015" y="4077055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own Arrow 31"/>
          <p:cNvSpPr/>
          <p:nvPr/>
        </p:nvSpPr>
        <p:spPr>
          <a:xfrm rot="10800000">
            <a:off x="2439243" y="4515325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Down Arrow 32"/>
          <p:cNvSpPr/>
          <p:nvPr/>
        </p:nvSpPr>
        <p:spPr>
          <a:xfrm rot="10800000">
            <a:off x="6236015" y="4515324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1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24</TotalTime>
  <Words>86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</cp:revision>
  <dcterms:created xsi:type="dcterms:W3CDTF">2019-06-17T13:52:51Z</dcterms:created>
  <dcterms:modified xsi:type="dcterms:W3CDTF">2019-07-01T11:04:53Z</dcterms:modified>
</cp:coreProperties>
</file>